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1" r:id="rId3"/>
    <p:sldId id="270" r:id="rId4"/>
    <p:sldId id="265" r:id="rId5"/>
    <p:sldId id="266" r:id="rId6"/>
    <p:sldId id="267" r:id="rId7"/>
    <p:sldId id="268" r:id="rId8"/>
    <p:sldId id="269" r:id="rId9"/>
  </p:sldIdLst>
  <p:sldSz cx="15119350" cy="1069181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41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1FBE9791-269C-4E69-B33F-EC3DE2E5F0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" y="0"/>
            <a:ext cx="15115027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295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E8D6BEC9-4C8B-46D3-AC5D-FD58571790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" y="0"/>
            <a:ext cx="15115027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961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AA59836-ADA3-4D4B-954A-9E96C3E077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" y="0"/>
            <a:ext cx="15115027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764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F27C7E5E-51D3-4A78-857C-2EF297D191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" y="0"/>
            <a:ext cx="15115027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517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6853C1E2-601B-4F6A-9054-FB4893CD31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" y="0"/>
            <a:ext cx="15115027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023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A74449D7-6B2C-4BF2-B734-276E887AED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" y="0"/>
            <a:ext cx="15115027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520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6BB49569-4967-4009-92AB-1E1AE86CC4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" y="0"/>
            <a:ext cx="15115027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4212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C46E8396-40CD-4EEE-94D7-962B83C504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" y="0"/>
            <a:ext cx="15115027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8243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0</Words>
  <Application>Microsoft Office PowerPoint</Application>
  <PresentationFormat>사용자 지정</PresentationFormat>
  <Paragraphs>0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5</cp:revision>
  <dcterms:created xsi:type="dcterms:W3CDTF">2006-08-16T00:00:00Z</dcterms:created>
  <dcterms:modified xsi:type="dcterms:W3CDTF">2021-12-01T04:50:42Z</dcterms:modified>
</cp:coreProperties>
</file>